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</p:sldIdLst>
  <p:sldSz cy="5143500" cx="9144000"/>
  <p:notesSz cx="6858000" cy="9144000"/>
  <p:embeddedFontLst>
    <p:embeddedFont>
      <p:font typeface="Raleway"/>
      <p:regular r:id="rId273"/>
      <p:bold r:id="rId274"/>
      <p:italic r:id="rId275"/>
      <p:boldItalic r:id="rId276"/>
    </p:embeddedFont>
    <p:embeddedFont>
      <p:font typeface="Lato"/>
      <p:regular r:id="rId277"/>
      <p:bold r:id="rId278"/>
      <p:italic r:id="rId279"/>
      <p:boldItalic r:id="rId2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4EE718-1DD8-43F0-9936-37B1710B4F3C}">
  <a:tblStyle styleId="{D74EE718-1DD8-43F0-9936-37B1710B4F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280" Type="http://schemas.openxmlformats.org/officeDocument/2006/relationships/font" Target="fonts/Lato-boldItalic.fntdata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font" Target="fonts/Raleway-italic.fntdata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font" Target="fonts/Raleway-bold.fntdata"/><Relationship Id="rId152" Type="http://schemas.openxmlformats.org/officeDocument/2006/relationships/slide" Target="slides/slide146.xml"/><Relationship Id="rId273" Type="http://schemas.openxmlformats.org/officeDocument/2006/relationships/font" Target="fonts/Raleway-regular.fntdata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font" Target="fonts/Lato-italic.fntdata"/><Relationship Id="rId157" Type="http://schemas.openxmlformats.org/officeDocument/2006/relationships/slide" Target="slides/slide151.xml"/><Relationship Id="rId278" Type="http://schemas.openxmlformats.org/officeDocument/2006/relationships/font" Target="fonts/Lato-bold.fntdata"/><Relationship Id="rId156" Type="http://schemas.openxmlformats.org/officeDocument/2006/relationships/slide" Target="slides/slide150.xml"/><Relationship Id="rId277" Type="http://schemas.openxmlformats.org/officeDocument/2006/relationships/font" Target="fonts/Lato-regular.fntdata"/><Relationship Id="rId155" Type="http://schemas.openxmlformats.org/officeDocument/2006/relationships/slide" Target="slides/slide149.xml"/><Relationship Id="rId276" Type="http://schemas.openxmlformats.org/officeDocument/2006/relationships/font" Target="fonts/Raleway-boldItalic.fntdata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c210ad45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c210ad45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c210ad45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c210ad45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c210ad45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c210ad45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210ad45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210ad45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c210ad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c210ad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c210ad45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c210ad45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210ad45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210ad45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" name="Google Shape;1363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4c210ad45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4c210ad45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4c210ad454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24c210ad454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c210ad45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c210ad45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24c210ad45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24c210ad45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" name="Google Shape;1433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c210ad45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c210ad45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c210ad454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c210ad45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" name="Google Shape;1548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289dd94e9b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" name="Google Shape;1560;g289dd94e9b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289dd94e9b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289dd94e9b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89dd94e9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" name="Google Shape;1572;g289dd94e9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89dd94e9b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89dd94e9b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289dd94e9b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" name="Google Shape;1584;g289dd94e9b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c210ad45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4c210ad45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289dd94e9b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289dd94e9b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289dd94e9b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289dd94e9b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289dd94e9b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289dd94e9b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289dd94e9b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" name="Google Shape;1608;g289dd94e9b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289dd94e9bf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289dd94e9b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289dd94e9b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289dd94e9b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289dd94e9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289dd94e9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c210ad45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c210ad45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c210ad45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c210ad45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c210ad4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c210ad4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lang.org/" TargetMode="Externa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4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4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4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4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53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7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4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56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4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8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6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64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5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5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61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74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60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77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63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05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70.pn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73.pn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80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68.pn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67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75.pn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72.pn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65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6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6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87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78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85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84.pn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93.pn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6.xml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92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8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89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4.xml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82.pn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83.pn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1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9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86.pn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81.pn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4.xml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90.pn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98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96.pn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95.pn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2.xml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94.pn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99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1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0.xml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100.pn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107.pn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101.pn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106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10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0.xm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109.pn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108.pn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www.linkedin.com/company/programmer-zaman-now/" TargetMode="External"/><Relationship Id="rId9" Type="http://schemas.openxmlformats.org/officeDocument/2006/relationships/hyperlink" Target="https://tiktok.com/@programmerzamannow" TargetMode="External"/><Relationship Id="rId5" Type="http://schemas.openxmlformats.org/officeDocument/2006/relationships/hyperlink" Target="https://facebook.com/ProgrammerZamanNow" TargetMode="External"/><Relationship Id="rId6" Type="http://schemas.openxmlformats.org/officeDocument/2006/relationships/hyperlink" Target="https://www.instagram.com/programmerzamannow" TargetMode="External"/><Relationship Id="rId7" Type="http://schemas.openxmlformats.org/officeDocument/2006/relationships/hyperlink" Target="https://www.youtube.com/c/ProgrammerZamanNow" TargetMode="External"/><Relationship Id="rId8" Type="http://schemas.openxmlformats.org/officeDocument/2006/relationships/hyperlink" Target="https://t.me/ProgrammerZamanNow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665" name="Google Shape;665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671" name="Google Shape;67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82" name="Google Shape;682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88" name="Google Shape;688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94" name="Google Shape;694;p117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700" name="Google Shape;700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711" name="Google Shape;711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717" name="Google Shape;71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723" name="Google Shape;723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729" name="Google Shape;72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735" name="Google Shape;735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741" name="Google Shape;741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747" name="Google Shape;747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753" name="Google Shape;75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770" name="Google Shape;77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776" name="Google Shape;776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82" name="Google Shape;7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817" name="Google Shape;817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823" name="Google Shape;82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829" name="Google Shape;829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835" name="Google Shape;83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Project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Project di Go-Lang, biasanya disebut sebagai 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module, kita bisa menggunakan perintah berikut di folder tempat kita akan membuat module :</a:t>
            </a:r>
            <a:br>
              <a:rPr lang="id"/>
            </a:br>
            <a:r>
              <a:rPr lang="id"/>
              <a:t>go mod init nama-module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Go-Lang Modules sebenarnya masih banyak, namun akan kita bahas di kelas khusus membahas tentang Go-Lang Modules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846" name="Google Shape;846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852" name="Google Shape;85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858" name="Google Shape;85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869" name="Google Shape;869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875" name="Google Shape;875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86" name="Google Shape;886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92" name="Google Shape;89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Membuat Module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1" cy="1926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903" name="Google Shape;90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909" name="Google Shape;90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920" name="Google Shape;920;p1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926" name="Google Shape;9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932" name="Google Shape;932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938" name="Google Shape;938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978" name="Google Shape;978;p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84" name="Google Shape;98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95" name="Google Shape;995;p1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Main Function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Go-Lang, itu mirip seperti bahasa pemrograman C/C++, dimana perlu ada yang namanya main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adalah sebuah fungsi yang akan dijalankan ketika program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function, kita bisa menggunakan kata kunci func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Main function harus terdapat didalam main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Titik koma di Golang, tidaklah wajib, artinya kita bisa menambahkan titik koma atau tidak, diakhir kode program kita</a:t>
            </a:r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1024" name="Google Shape;10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1030" name="Google Shape;1030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1036" name="Google Shape;103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1047" name="Google Shape;1047;p1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1053" name="Google Shape;105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Main Function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5247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1070" name="Google Shape;1070;p1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1076" name="Google Shape;1076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110" name="Google Shape;1110;p1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116" name="Google Shape;1116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122" name="Google Shape;1122;p1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panic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Println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menulis tulisan, kita perlu melakukan import module fmt terlebih dahulu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Mirip ketika kita belajar Java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Materi tentang import, akan kita bahas di bagian tersendiri</a:t>
            </a:r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128" name="Google Shape;1128;p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146" name="Google Shape;1146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9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157" name="Google Shape;1157;p19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163" name="Google Shape;1163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174" name="Google Shape;1174;p2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180" name="Google Shape;1180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3533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92" name="Google Shape;1192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98" name="Google Shape;1198;p2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204" name="Google Shape;1204;p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215" name="Google Shape;1215;p2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238" name="Google Shape;1238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Kompilasi File Go-Lang</a:t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7914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244" name="Google Shape;1244;p2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250" name="Google Shape;1250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256" name="Google Shape;1256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267" name="Google Shape;1267;p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kosong, juga memiliki type alias bernama any</a:t>
            </a:r>
            <a:endParaRPr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273" name="Google Shape;1273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279" name="Google Shape;1279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90" name="Google Shape;1290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96" name="Google Shape;129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Tanpa Kompilasi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683895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302" name="Google Shape;130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313" name="Google Shape;1313;p2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319" name="Google Shape;131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325" name="Google Shape;1325;p2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331" name="Google Shape;1331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2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342" name="Google Shape;1342;p2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348" name="Google Shape;1348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54" name="Google Shape;135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60" name="Google Shape;1360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66" name="Google Shape;1366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72" name="Google Shape;1372;p2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78" name="Google Shape;137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</a:t>
            </a:r>
            <a:r>
              <a:rPr lang="id"/>
              <a:t>sterisk Operator</a:t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89" name="Google Shape;1389;p2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 Pointer Mengacu Ke Data yang Sama</a:t>
            </a:r>
            <a:endParaRPr/>
          </a:p>
        </p:txBody>
      </p:sp>
      <p:pic>
        <p:nvPicPr>
          <p:cNvPr id="1395" name="Google Shape;1395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401" name="Google Shape;140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407" name="Google Shape;1407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413" name="Google Shape;1413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Multiple Main Function</a:t>
            </a:r>
            <a:endParaRPr/>
          </a:p>
        </p:txBody>
      </p:sp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Golang, function dalam module / project adalah unik, artinya kita tidak boleh membuat nama function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membuat file baru, misal sample.go, lalu membuat nama function yang sama yaitu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Maka kita tidak bisa melakukan build module, karena main function tersebut duplikat dengan yang ada di main function helloworld.go</a:t>
            </a:r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419" name="Google Shape;1419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24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new</a:t>
            </a:r>
            <a:endParaRPr/>
          </a:p>
        </p:txBody>
      </p:sp>
      <p:sp>
        <p:nvSpPr>
          <p:cNvPr id="1430" name="Google Shape;1430;p2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436" name="Google Shape;1436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447" name="Google Shape;1447;p2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453" name="Google Shape;1453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2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459" name="Google Shape;1459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70" name="Google Shape;1470;p2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Sample</a:t>
            </a:r>
            <a:endParaRPr/>
          </a:p>
        </p:txBody>
      </p:sp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1042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76" name="Google Shape;1476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82" name="Google Shape;1482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2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93" name="Google Shape;1493;p2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5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99" name="Google Shape;149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505" name="Google Shape;1505;p2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25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511" name="Google Shape;1511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25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522" name="Google Shape;1522;p26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528" name="Google Shape;1528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Compile Error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600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26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39" name="Google Shape;1539;p2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45" name="Google Shape;1545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51" name="Google Shape;1551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57" name="Google Shape;1557;p2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568" name="Google Shape;1568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569" name="Google Shape;156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575" name="Google Shape;1575;p2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581" name="Google Shape;1581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2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587" name="Google Shape;1587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Solusinya?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sekarang kita masih dalam fase belajar, oleh karena itu kita tidak akan melakukan build project module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Sekarang kita akan fokus menjalankan file Golang satu persatu, sehingga tidak akan terjadi error jika dijalankan file nya satu persatu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INGAT, pada kenyataannya nanti, saat kita membuat project, kita hanya akan membuat satu main function saja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27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Custom Error</a:t>
            </a:r>
            <a:endParaRPr/>
          </a:p>
        </p:txBody>
      </p:sp>
      <p:sp>
        <p:nvSpPr>
          <p:cNvPr id="1598" name="Google Shape;1598;p2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Karena error adalah sebuah interface, jadi jika kita ingin membuat error sendiri, kita bisa membuat struct yang mengikuti kontrak dari interface error</a:t>
            </a:r>
            <a:endParaRPr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Custom Error</a:t>
            </a:r>
            <a:endParaRPr/>
          </a:p>
        </p:txBody>
      </p:sp>
      <p:pic>
        <p:nvPicPr>
          <p:cNvPr id="1604" name="Google Shape;1604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41338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2006250"/>
            <a:ext cx="39338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2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Menggunakan Custom Error</a:t>
            </a:r>
            <a:endParaRPr/>
          </a:p>
        </p:txBody>
      </p:sp>
      <p:pic>
        <p:nvPicPr>
          <p:cNvPr id="1611" name="Google Shape;1611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879262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Mengecek Jenis Error</a:t>
            </a:r>
            <a:endParaRPr/>
          </a:p>
        </p:txBody>
      </p:sp>
      <p:pic>
        <p:nvPicPr>
          <p:cNvPr id="1617" name="Google Shape;161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</a:t>
            </a:r>
            <a:endParaRPr/>
          </a:p>
        </p:txBody>
      </p:sp>
      <p:sp>
        <p:nvSpPr>
          <p:cNvPr id="1628" name="Google Shape;1628;p27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Standard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Goroutine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: Menjalankan Golang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7200900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Linkedin : </a:t>
            </a:r>
            <a:r>
              <a:rPr lang="id" u="sng">
                <a:solidFill>
                  <a:schemeClr val="hlink"/>
                </a:solidFill>
                <a:hlinkClick r:id="rId4"/>
              </a:rPr>
              <a:t>https://www.linkedin.com/company/programmer-zaman-now/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5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6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7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8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9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256" name="Google Shape;256;p4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262" name="Google Shape;262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274" name="Google Shape;274;p4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97" name="Google Shape;297;p4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Sebelum Belajar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komputer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menginstall aplikasi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Mengerti cara menggunakan terminal/command prompt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20" name="Google Shape;3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326" name="Google Shape;326;p54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355" name="Google Shape;355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61" name="Google Shape;3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379" name="Google Shape;379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85" name="Google Shape;38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408" name="Google Shape;408;p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431" name="Google Shape;4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448" name="Google Shape;448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454" name="Google Shape;4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465" name="Google Shape;465;p7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471" name="Google Shape;4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477" name="Google Shape;477;p80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83" name="Google Shape;48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506" name="Google Shape;506;p8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512" name="Google Shape;512;p8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518" name="Google Shape;5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529" name="Google Shape;529;p89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535" name="Google Shape;535;p90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541" name="Google Shape;541;p91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547" name="Google Shape;547;p9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553" name="Google Shape;55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564" name="Google Shape;564;p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570" name="Google Shape;570;p9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82" name="Google Shape;582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94" name="Google Shape;594;p10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600" name="Google Shape;60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Menginstall Go-Lang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617" name="Google Shape;617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623" name="Google Shape;623;p105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629" name="Google Shape;62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635" name="Google Shape;63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641" name="Google Shape;641;p108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{D74EE718-1DD8-43F0-9936-37B1710B4F3C}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647" name="Google Shape;64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653" name="Google Shape;65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659" name="Google Shape;65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